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media/image1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56" r:id="rId3"/>
    <p:sldId id="274" r:id="rId4"/>
    <p:sldId id="273" r:id="rId6"/>
  </p:sldIdLst>
  <p:sldSz cx="12192000" cy="6858000"/>
  <p:notesSz cx="6858000" cy="9144000"/>
  <p:embeddedFontLst>
    <p:embeddedFont>
      <p:font typeface="微软雅黑" panose="020B0503020204020204" pitchFamily="34" charset="-122"/>
      <p:regular r:id="rId10"/>
    </p:embeddedFont>
    <p:embeddedFont>
      <p:font typeface="方正大黑体_GBK" panose="02010600010101010101" charset="-122"/>
      <p:regular r:id="rId11"/>
    </p:embeddedFont>
    <p:embeddedFont>
      <p:font typeface="等线" panose="02010600030101010101" charset="-122"/>
      <p:regular r:id="rId12"/>
    </p:embeddedFont>
    <p:embeddedFont>
      <p:font typeface="等线 Light" panose="02010600030101010101" charset="-122"/>
      <p:regular r:id="rId13"/>
    </p:embeddedFont>
    <p:embeddedFont>
      <p:font typeface="Calibri" panose="020F0502020204030204" charset="0"/>
      <p:regular r:id="rId14"/>
      <p:bold r:id="rId15"/>
      <p:italic r:id="rId16"/>
      <p:boldItalic r:id="rId1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3B5C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660"/>
  </p:normalViewPr>
  <p:slideViewPr>
    <p:cSldViewPr snapToGrid="0">
      <p:cViewPr>
        <p:scale>
          <a:sx n="78" d="100"/>
          <a:sy n="78" d="100"/>
        </p:scale>
        <p:origin x="1776" y="5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font" Target="fonts/font8.fntdata"/><Relationship Id="rId16" Type="http://schemas.openxmlformats.org/officeDocument/2006/relationships/font" Target="fonts/font7.fntdata"/><Relationship Id="rId15" Type="http://schemas.openxmlformats.org/officeDocument/2006/relationships/font" Target="fonts/font6.fntdata"/><Relationship Id="rId14" Type="http://schemas.openxmlformats.org/officeDocument/2006/relationships/font" Target="fonts/font5.fntdata"/><Relationship Id="rId13" Type="http://schemas.openxmlformats.org/officeDocument/2006/relationships/font" Target="fonts/font4.fntdata"/><Relationship Id="rId12" Type="http://schemas.openxmlformats.org/officeDocument/2006/relationships/font" Target="fonts/font3.fntdata"/><Relationship Id="rId11" Type="http://schemas.openxmlformats.org/officeDocument/2006/relationships/font" Target="fonts/font2.fntdata"/><Relationship Id="rId10" Type="http://schemas.openxmlformats.org/officeDocument/2006/relationships/font" Target="fonts/font1.fntdata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.sv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r>
              <a:rPr lang="zh-CN" altLang="en-US"/>
              <a:t>集群是物理形态</a:t>
            </a:r>
            <a:endParaRPr lang="zh-CN" altLang="en-US"/>
          </a:p>
          <a:p>
            <a:r>
              <a:rPr lang="zh-CN" altLang="en-US"/>
              <a:t>分布式是工作机制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分布式一定是集群</a:t>
            </a:r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5A70F-B9B8-4254-A39B-271762AA64D4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53DE5C-C821-4816-A17F-BF58A0324D0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7.xml"/><Relationship Id="rId3" Type="http://schemas.openxmlformats.org/officeDocument/2006/relationships/image" Target="../media/image3.png"/><Relationship Id="rId2" Type="http://schemas.openxmlformats.org/officeDocument/2006/relationships/image" Target="../media/image1.svg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6060990" y="1588358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6337300" y="1654810"/>
            <a:ext cx="534289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</a:rPr>
              <a:t>Dockerfile</a:t>
            </a:r>
            <a:endParaRPr lang="en-US" altLang="zh-CN" sz="6600" b="1" dirty="0">
              <a:solidFill>
                <a:schemeClr val="bg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984789" y="2763030"/>
            <a:ext cx="4667249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dockerfile</a:t>
            </a:r>
            <a:endParaRPr lang="en-US" sz="3200" dirty="0">
              <a:solidFill>
                <a:schemeClr val="bg1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060990" y="4479619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grpSp>
        <p:nvGrpSpPr>
          <p:cNvPr id="22" name="组合 1"/>
          <p:cNvGrpSpPr/>
          <p:nvPr/>
        </p:nvGrpSpPr>
        <p:grpSpPr>
          <a:xfrm>
            <a:off x="4277360" y="379706"/>
            <a:ext cx="3048000" cy="536963"/>
            <a:chOff x="6617" y="513"/>
            <a:chExt cx="6400" cy="1128"/>
          </a:xfrm>
        </p:grpSpPr>
        <p:sp>
          <p:nvSpPr>
            <p:cNvPr id="23" name="文本框 27"/>
            <p:cNvSpPr txBox="1"/>
            <p:nvPr/>
          </p:nvSpPr>
          <p:spPr>
            <a:xfrm>
              <a:off x="7160" y="513"/>
              <a:ext cx="5316" cy="77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r>
                <a:rPr lang="en-US" altLang="zh-CN" sz="18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DOCKERFILE</a:t>
              </a:r>
              <a:endParaRPr lang="en-US" altLang="zh-CN" sz="18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矩形 23"/>
            <p:cNvSpPr/>
            <p:nvPr/>
          </p:nvSpPr>
          <p:spPr>
            <a:xfrm>
              <a:off x="6617" y="965"/>
              <a:ext cx="6400" cy="67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 anchor="t">
              <a:spAutoFit/>
            </a:bodyPr>
            <a:p>
              <a:pPr algn="ctr"/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/>
              <a:r>
                <a:rPr lang="en-US" altLang="zh-CN" sz="750" dirty="0">
                  <a:solidFill>
                    <a:srgbClr val="262626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dockerfile</a:t>
              </a:r>
              <a:endParaRPr lang="en-US" altLang="zh-CN" sz="750" dirty="0">
                <a:solidFill>
                  <a:srgbClr val="262626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20" name="文本框 19"/>
          <p:cNvSpPr txBox="1"/>
          <p:nvPr/>
        </p:nvSpPr>
        <p:spPr>
          <a:xfrm>
            <a:off x="450850" y="1246505"/>
            <a:ext cx="3291840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1600">
                <a:latin typeface="方正大黑体_GBK" panose="02010600010101010101" charset="-122"/>
                <a:ea typeface="方正大黑体_GBK" panose="02010600010101010101" charset="-122"/>
                <a:cs typeface="宋体" panose="02010600030101010101" pitchFamily="2" charset="-122"/>
              </a:rPr>
              <a:t>直入主题</a:t>
            </a:r>
            <a:endParaRPr lang="zh-CN" altLang="en-US" sz="1600">
              <a:latin typeface="方正大黑体_GBK" panose="02010600010101010101" charset="-122"/>
              <a:ea typeface="方正大黑体_GBK" panose="02010600010101010101" charset="-122"/>
              <a:cs typeface="宋体" panose="02010600030101010101" pitchFamily="2" charset="-122"/>
            </a:endParaRPr>
          </a:p>
        </p:txBody>
      </p:sp>
      <p:sp>
        <p:nvSpPr>
          <p:cNvPr id="12" name="折角形 11"/>
          <p:cNvSpPr/>
          <p:nvPr/>
        </p:nvSpPr>
        <p:spPr>
          <a:xfrm>
            <a:off x="5996940" y="2934335"/>
            <a:ext cx="465455" cy="586740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zh-CN" altLang="en-US" sz="1000"/>
              <a:t>代码</a:t>
            </a:r>
            <a:endParaRPr lang="zh-CN" altLang="en-US" sz="1000"/>
          </a:p>
        </p:txBody>
      </p:sp>
      <p:sp>
        <p:nvSpPr>
          <p:cNvPr id="29" name="折角形 28"/>
          <p:cNvSpPr/>
          <p:nvPr/>
        </p:nvSpPr>
        <p:spPr>
          <a:xfrm>
            <a:off x="6755130" y="3043555"/>
            <a:ext cx="723265" cy="368935"/>
          </a:xfrm>
          <a:prstGeom prst="foldedCorner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p>
            <a:pPr algn="ctr"/>
            <a:r>
              <a:rPr lang="en-US" altLang="zh-CN" sz="1000"/>
              <a:t>dockerfile</a:t>
            </a:r>
            <a:endParaRPr lang="en-US" altLang="zh-CN" sz="1000"/>
          </a:p>
        </p:txBody>
      </p:sp>
      <p:pic>
        <p:nvPicPr>
          <p:cNvPr id="30" name="图片 29" descr="resource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060450" y="2599690"/>
            <a:ext cx="369570" cy="369570"/>
          </a:xfrm>
          <a:prstGeom prst="rect">
            <a:avLst/>
          </a:prstGeom>
        </p:spPr>
      </p:pic>
      <p:pic>
        <p:nvPicPr>
          <p:cNvPr id="34" name="图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61565" y="1882775"/>
            <a:ext cx="657225" cy="657225"/>
          </a:xfrm>
          <a:prstGeom prst="rect">
            <a:avLst/>
          </a:prstGeom>
        </p:spPr>
      </p:pic>
      <p:cxnSp>
        <p:nvCxnSpPr>
          <p:cNvPr id="35" name="直接箭头连接符 34"/>
          <p:cNvCxnSpPr>
            <a:stCxn id="30" idx="3"/>
            <a:endCxn id="34" idx="1"/>
          </p:cNvCxnSpPr>
          <p:nvPr/>
        </p:nvCxnSpPr>
        <p:spPr>
          <a:xfrm flipV="1">
            <a:off x="1430020" y="2211705"/>
            <a:ext cx="931545" cy="57277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文本框 35"/>
          <p:cNvSpPr txBox="1"/>
          <p:nvPr/>
        </p:nvSpPr>
        <p:spPr>
          <a:xfrm rot="19680000">
            <a:off x="1530350" y="2540000"/>
            <a:ext cx="831215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rPr>
              <a:t>commit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4277360" y="2099310"/>
            <a:ext cx="2517775" cy="685165"/>
            <a:chOff x="6604" y="3403"/>
            <a:chExt cx="3965" cy="1079"/>
          </a:xfrm>
        </p:grpSpPr>
        <p:cxnSp>
          <p:nvCxnSpPr>
            <p:cNvPr id="37" name="直接连接符 36"/>
            <p:cNvCxnSpPr/>
            <p:nvPr/>
          </p:nvCxnSpPr>
          <p:spPr>
            <a:xfrm>
              <a:off x="6604" y="3512"/>
              <a:ext cx="390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椭圆 37"/>
            <p:cNvSpPr/>
            <p:nvPr/>
          </p:nvSpPr>
          <p:spPr>
            <a:xfrm>
              <a:off x="7276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9" name="椭圆 38"/>
            <p:cNvSpPr/>
            <p:nvPr/>
          </p:nvSpPr>
          <p:spPr>
            <a:xfrm>
              <a:off x="8220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0" name="椭圆 39"/>
            <p:cNvSpPr/>
            <p:nvPr/>
          </p:nvSpPr>
          <p:spPr>
            <a:xfrm>
              <a:off x="9164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1" name="椭圆 40"/>
            <p:cNvSpPr/>
            <p:nvPr/>
          </p:nvSpPr>
          <p:spPr>
            <a:xfrm>
              <a:off x="9976" y="3403"/>
              <a:ext cx="218" cy="218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9601" y="4000"/>
              <a:ext cx="969" cy="48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1400">
                  <a:latin typeface="微软雅黑" panose="020B0503020204020204" pitchFamily="34" charset="-122"/>
                  <a:ea typeface="微软雅黑" panose="020B0503020204020204" pitchFamily="34" charset="-122"/>
                </a:rPr>
                <a:t>build</a:t>
              </a:r>
              <a:endPara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cxnSp>
        <p:nvCxnSpPr>
          <p:cNvPr id="45" name="直接箭头连接符 44"/>
          <p:cNvCxnSpPr>
            <a:stCxn id="34" idx="3"/>
          </p:cNvCxnSpPr>
          <p:nvPr/>
        </p:nvCxnSpPr>
        <p:spPr>
          <a:xfrm>
            <a:off x="3018790" y="2211705"/>
            <a:ext cx="1059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3241040" y="2211705"/>
            <a:ext cx="538480" cy="30670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</a:rPr>
              <a:t>触发</a:t>
            </a:r>
            <a:endParaRPr lang="zh-CN" altLang="en-US" sz="14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060450" y="4340860"/>
            <a:ext cx="3243580" cy="737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 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通过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dockerfile</a:t>
            </a:r>
            <a:r>
              <a:rPr lang="zh-CN" altLang="en-US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自动构建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image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algn="l"/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docker build -t lzcy5151/myapp </a:t>
            </a:r>
            <a:r>
              <a:rPr lang="en-US" altLang="zh-CN" sz="1400"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</a:t>
            </a:r>
            <a:endParaRPr lang="en-US" altLang="zh-CN" sz="1400"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 fmla="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1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46" grpId="0"/>
      <p:bldP spid="12" grpId="0" animBg="1"/>
      <p:bldP spid="29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28"/>
            <a:ext cx="12192000" cy="6857143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5715000" y="1390650"/>
            <a:ext cx="762000" cy="762000"/>
            <a:chOff x="-695325" y="2305050"/>
            <a:chExt cx="1028700" cy="1028700"/>
          </a:xfrm>
        </p:grpSpPr>
        <p:cxnSp>
          <p:nvCxnSpPr>
            <p:cNvPr id="3" name="直接连接符 2"/>
            <p:cNvCxnSpPr/>
            <p:nvPr/>
          </p:nvCxnSpPr>
          <p:spPr>
            <a:xfrm>
              <a:off x="-695325" y="230505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直接连接符 5"/>
            <p:cNvCxnSpPr/>
            <p:nvPr/>
          </p:nvCxnSpPr>
          <p:spPr>
            <a:xfrm rot="16200000">
              <a:off x="-1209675" y="2819400"/>
              <a:ext cx="102870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文本框 7"/>
          <p:cNvSpPr txBox="1"/>
          <p:nvPr/>
        </p:nvSpPr>
        <p:spPr>
          <a:xfrm>
            <a:off x="5991225" y="1457325"/>
            <a:ext cx="582612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6600" b="1" dirty="0">
                <a:solidFill>
                  <a:schemeClr val="bg1"/>
                </a:solidFill>
                <a:sym typeface="+mn-ea"/>
              </a:rPr>
              <a:t>Docker</a:t>
            </a:r>
            <a:r>
              <a:rPr lang="zh-CN" altLang="en-US" sz="6600" b="1" dirty="0">
                <a:solidFill>
                  <a:schemeClr val="bg1"/>
                </a:solidFill>
                <a:sym typeface="+mn-ea"/>
              </a:rPr>
              <a:t>进阶</a:t>
            </a:r>
            <a:endParaRPr lang="zh-CN" altLang="en-US" sz="6600" b="1" dirty="0">
              <a:solidFill>
                <a:schemeClr val="bg1"/>
              </a:solidFill>
              <a:sym typeface="+mn-ea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638799" y="2565322"/>
            <a:ext cx="46672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感谢观看 </a:t>
            </a:r>
            <a:r>
              <a:rPr lang="en-US" altLang="zh-CN" sz="32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 YOU</a:t>
            </a:r>
            <a:endParaRPr lang="en-US" altLang="zh-CN" sz="3200" b="1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715000" y="3917421"/>
            <a:ext cx="140843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讲师：</a:t>
            </a: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@</a:t>
            </a:r>
            <a:r>
              <a:rPr 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刘智</a:t>
            </a:r>
            <a:endParaRPr lang="zh-CN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WPS 演示</Application>
  <PresentationFormat>宽屏</PresentationFormat>
  <Paragraphs>32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3" baseType="lpstr">
      <vt:lpstr>Arial</vt:lpstr>
      <vt:lpstr>宋体</vt:lpstr>
      <vt:lpstr>Wingdings</vt:lpstr>
      <vt:lpstr>微软雅黑</vt:lpstr>
      <vt:lpstr>方正大黑体_GBK</vt:lpstr>
      <vt:lpstr>等线</vt:lpstr>
      <vt:lpstr>Arial Unicode MS</vt:lpstr>
      <vt:lpstr>等线 Light</vt:lpstr>
      <vt:lpstr>Calibri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zccv</dc:creator>
  <cp:lastModifiedBy>刘智</cp:lastModifiedBy>
  <cp:revision>61</cp:revision>
  <dcterms:created xsi:type="dcterms:W3CDTF">2018-10-08T02:46:00Z</dcterms:created>
  <dcterms:modified xsi:type="dcterms:W3CDTF">2020-12-08T13:07:19Z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2052-11.1.0.10132</vt:lpwstr>
  </property>
</Properties>
</file>

<file path=docProps/thumbnail.jpeg>
</file>